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3" d="100"/>
          <a:sy n="73" d="100"/>
        </p:scale>
        <p:origin x="998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8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95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4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536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06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2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56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9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6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2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97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40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56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9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9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81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0BCA00D-B687-4548-97A3-FDB1A92DE624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5714-568E-4EB3-8F06-BB63F49C1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1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D88D-AC39-49AD-A3CA-BE85D75F01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Bruiser Bros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75ACF-2A98-41BA-8EDA-582883AA8F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Creators: Chase </a:t>
            </a:r>
            <a:r>
              <a:rPr lang="en-US" dirty="0" err="1"/>
              <a:t>balmos</a:t>
            </a:r>
            <a:r>
              <a:rPr lang="en-US" dirty="0"/>
              <a:t>, Isaiah Brown, Karissa cleaver, Adriana Marin, Paul </a:t>
            </a:r>
            <a:r>
              <a:rPr lang="en-US" dirty="0" err="1"/>
              <a:t>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0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27BB-EBA4-4014-96E1-26519310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8FCA-84A3-49EC-87E6-122765BA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 sprites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Move sprites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Collisions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Create Levels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Program other characters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Program score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9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D97C-F06B-4DFB-BE61-69F213EF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FDAF2-72B6-4646-875A-4B1886359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Sprites would not plot</a:t>
            </a:r>
          </a:p>
          <a:p>
            <a:r>
              <a:rPr lang="en-US" dirty="0"/>
              <a:t>Jump to infinity</a:t>
            </a:r>
          </a:p>
          <a:p>
            <a:r>
              <a:rPr lang="en-US" dirty="0"/>
              <a:t>Collision bounce</a:t>
            </a:r>
          </a:p>
        </p:txBody>
      </p:sp>
    </p:spTree>
    <p:extLst>
      <p:ext uri="{BB962C8B-B14F-4D97-AF65-F5344CB8AC3E}">
        <p14:creationId xmlns:p14="http://schemas.microsoft.com/office/powerpoint/2010/main" val="2584409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2297-8767-486A-8175-C88EBEB4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36" y="452718"/>
            <a:ext cx="9404723" cy="1400530"/>
          </a:xfrm>
        </p:spPr>
        <p:txBody>
          <a:bodyPr/>
          <a:lstStyle/>
          <a:p>
            <a:r>
              <a:rPr lang="en-US" dirty="0"/>
              <a:t>Solutions - Pixel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BB390-6E6C-4C9E-9062-3051921C4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3" t="25328" r="59239" b="23555"/>
          <a:stretch/>
        </p:blipFill>
        <p:spPr>
          <a:xfrm>
            <a:off x="961426" y="1771324"/>
            <a:ext cx="3356843" cy="43055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62CFC-10EC-43DC-8B8F-E5B2470D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4" t="15313" r="59917" b="59536"/>
          <a:stretch/>
        </p:blipFill>
        <p:spPr>
          <a:xfrm>
            <a:off x="6491090" y="407561"/>
            <a:ext cx="3356843" cy="2527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BE227-987E-4A65-A8B0-84ED7B5C1D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1" t="27083" r="32003" b="13444"/>
          <a:stretch/>
        </p:blipFill>
        <p:spPr>
          <a:xfrm>
            <a:off x="5799910" y="3154521"/>
            <a:ext cx="4739204" cy="34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93A8-1C08-4B84-9B86-784B31C1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Jump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E3597-D0CE-4C78-B580-4362784A2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t="28663" r="45119" b="26630"/>
          <a:stretch/>
        </p:blipFill>
        <p:spPr>
          <a:xfrm>
            <a:off x="3094745" y="1529660"/>
            <a:ext cx="6002509" cy="4624251"/>
          </a:xfrm>
        </p:spPr>
      </p:pic>
    </p:spTree>
    <p:extLst>
      <p:ext uri="{BB962C8B-B14F-4D97-AF65-F5344CB8AC3E}">
        <p14:creationId xmlns:p14="http://schemas.microsoft.com/office/powerpoint/2010/main" val="698028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112B9-3CE9-4A87-AC03-E72BABB8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-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2C435-17C7-4C13-8B1A-B010C536D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between boundaries was too big</a:t>
            </a:r>
          </a:p>
          <a:p>
            <a:r>
              <a:rPr lang="en-US" dirty="0"/>
              <a:t>Solution was to make difference smaller</a:t>
            </a:r>
          </a:p>
        </p:txBody>
      </p:sp>
    </p:spTree>
    <p:extLst>
      <p:ext uri="{BB962C8B-B14F-4D97-AF65-F5344CB8AC3E}">
        <p14:creationId xmlns:p14="http://schemas.microsoft.com/office/powerpoint/2010/main" val="345932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6B6A-A101-4DC7-ADC0-31B8FF428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7C3F-4172-4ABA-8F0E-E9FDA00A0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8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07E0-830E-4B64-A0A4-FD211030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C7AB-9D58-49DA-84EB-118C0563C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5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AEFD-97BC-424F-9B63-DDC4CD4C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D47D0-C582-4E07-8C28-947FA9143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Isaiah = Character movement animation</a:t>
            </a:r>
          </a:p>
          <a:p>
            <a:r>
              <a:rPr lang="en-US" dirty="0"/>
              <a:t>Chase = Character movement animation</a:t>
            </a:r>
          </a:p>
          <a:p>
            <a:r>
              <a:rPr lang="en-US" dirty="0"/>
              <a:t>Karissa = Character Development</a:t>
            </a:r>
          </a:p>
          <a:p>
            <a:r>
              <a:rPr lang="en-US" dirty="0"/>
              <a:t>Adriana = Character Development</a:t>
            </a:r>
          </a:p>
          <a:p>
            <a:r>
              <a:rPr lang="en-US" dirty="0"/>
              <a:t>Paul </a:t>
            </a:r>
            <a:r>
              <a:rPr lang="en-US"/>
              <a:t>= Collisions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1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</TotalTime>
  <Words>87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Bruiser Bros</vt:lpstr>
      <vt:lpstr>Plan</vt:lpstr>
      <vt:lpstr>Issues</vt:lpstr>
      <vt:lpstr>Solutions - Pixel</vt:lpstr>
      <vt:lpstr>Solution – Jump</vt:lpstr>
      <vt:lpstr>Solution - Collision</vt:lpstr>
      <vt:lpstr>Demo</vt:lpstr>
      <vt:lpstr>Code walkthrough</vt:lpstr>
      <vt:lpstr>Roles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Bruiser Bros</dc:title>
  <dc:creator>Marin, Adriana</dc:creator>
  <cp:lastModifiedBy>Marin, Adriana</cp:lastModifiedBy>
  <cp:revision>5</cp:revision>
  <dcterms:created xsi:type="dcterms:W3CDTF">2018-11-28T05:01:46Z</dcterms:created>
  <dcterms:modified xsi:type="dcterms:W3CDTF">2018-11-28T05:58:04Z</dcterms:modified>
</cp:coreProperties>
</file>